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  <p:sldMasterId id="2147483687" r:id="rId4"/>
    <p:sldMasterId id="2147483713" r:id="rId5"/>
  </p:sldMasterIdLst>
  <p:notesMasterIdLst>
    <p:notesMasterId r:id="rId19"/>
  </p:notesMasterIdLst>
  <p:sldIdLst>
    <p:sldId id="283" r:id="rId6"/>
    <p:sldId id="257" r:id="rId7"/>
    <p:sldId id="290" r:id="rId8"/>
    <p:sldId id="258" r:id="rId9"/>
    <p:sldId id="264" r:id="rId10"/>
    <p:sldId id="293" r:id="rId11"/>
    <p:sldId id="298" r:id="rId12"/>
    <p:sldId id="320" r:id="rId13"/>
    <p:sldId id="319" r:id="rId14"/>
    <p:sldId id="321" r:id="rId15"/>
    <p:sldId id="314" r:id="rId16"/>
    <p:sldId id="282" r:id="rId17"/>
    <p:sldId id="265" r:id="rId18"/>
  </p:sldIdLst>
  <p:sldSz cx="18288000" cy="10288588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Roboto" panose="02000000000000000000" pitchFamily="2" charset="0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1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commentAuthors" Target="comment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presProps" Target="presProps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0713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3683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8157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BE3053CD-5AA1-3AE4-E554-0886F360E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7E8039C-F0F6-1AF9-4646-F70CDCE8EA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9066" y="5640928"/>
            <a:ext cx="10744199" cy="2271712"/>
          </a:xfrm>
          <a:noFill/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 the Code</a:t>
            </a:r>
          </a:p>
        </p:txBody>
      </p:sp>
      <p:sp>
        <p:nvSpPr>
          <p:cNvPr id="10" name="Rectangle: Rounded Corners 3">
            <a:extLst>
              <a:ext uri="{FF2B5EF4-FFF2-40B4-BE49-F238E27FC236}">
                <a16:creationId xmlns:a16="http://schemas.microsoft.com/office/drawing/2014/main" id="{C8D274A1-EB11-D04C-4E6F-1704AB6F400A}"/>
              </a:ext>
            </a:extLst>
          </p:cNvPr>
          <p:cNvSpPr/>
          <p:nvPr/>
        </p:nvSpPr>
        <p:spPr bwMode="auto">
          <a:xfrm>
            <a:off x="476589" y="2079879"/>
            <a:ext cx="16955067" cy="233246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Open your terminal or command prompt.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Navigate to the directory where your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+mn-ea"/>
              </a:rPr>
              <a:t>hello.go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file is located.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Run the Go program using the 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+mn-ea"/>
              </a:rPr>
              <a:t>go run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command:</a:t>
            </a:r>
            <a:endParaRPr lang="en-US" sz="2400" dirty="0">
              <a:solidFill>
                <a:srgbClr val="404040"/>
              </a:solidFill>
              <a:latin typeface="Consolas" panose="020B0609020204030204" pitchFamily="49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12" name="Rectangle: Rounded Corners 2">
            <a:extLst>
              <a:ext uri="{FF2B5EF4-FFF2-40B4-BE49-F238E27FC236}">
                <a16:creationId xmlns:a16="http://schemas.microsoft.com/office/drawing/2014/main" id="{11089B5A-51F2-2B07-3950-A25A7C945CB1}"/>
              </a:ext>
            </a:extLst>
          </p:cNvPr>
          <p:cNvSpPr/>
          <p:nvPr/>
        </p:nvSpPr>
        <p:spPr bwMode="auto">
          <a:xfrm>
            <a:off x="5933653" y="8530194"/>
            <a:ext cx="5295836" cy="88846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Hello World</a:t>
            </a:r>
          </a:p>
        </p:txBody>
      </p:sp>
      <p:sp>
        <p:nvSpPr>
          <p:cNvPr id="4" name="Rectangle: Rounded Corners 7">
            <a:extLst>
              <a:ext uri="{FF2B5EF4-FFF2-40B4-BE49-F238E27FC236}">
                <a16:creationId xmlns:a16="http://schemas.microsoft.com/office/drawing/2014/main" id="{5726BC56-54CF-47D2-65BE-B3B663D6BB1F}"/>
              </a:ext>
            </a:extLst>
          </p:cNvPr>
          <p:cNvSpPr/>
          <p:nvPr/>
        </p:nvSpPr>
        <p:spPr bwMode="auto">
          <a:xfrm>
            <a:off x="7351485" y="8188414"/>
            <a:ext cx="2460171" cy="34178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  <p:sp>
        <p:nvSpPr>
          <p:cNvPr id="5" name="Rectangle: Rounded Corners 2">
            <a:extLst>
              <a:ext uri="{FF2B5EF4-FFF2-40B4-BE49-F238E27FC236}">
                <a16:creationId xmlns:a16="http://schemas.microsoft.com/office/drawing/2014/main" id="{AF9F1E2C-0A71-0691-EAF5-F01074BE9F30}"/>
              </a:ext>
            </a:extLst>
          </p:cNvPr>
          <p:cNvSpPr/>
          <p:nvPr/>
        </p:nvSpPr>
        <p:spPr bwMode="auto">
          <a:xfrm>
            <a:off x="5673272" y="4684554"/>
            <a:ext cx="5575300" cy="91948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go run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hello.go</a:t>
            </a:r>
            <a:endParaRPr lang="en-US" sz="2400" dirty="0">
              <a:solidFill>
                <a:srgbClr val="404040"/>
              </a:solidFill>
              <a:latin typeface="Consolas" panose="020B0609020204030204" pitchFamily="49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7" name="Rectangle: Rounded Corners 3">
            <a:extLst>
              <a:ext uri="{FF2B5EF4-FFF2-40B4-BE49-F238E27FC236}">
                <a16:creationId xmlns:a16="http://schemas.microsoft.com/office/drawing/2014/main" id="{D8059AF7-0432-4DB5-059D-F61B571ECC9F}"/>
              </a:ext>
            </a:extLst>
          </p:cNvPr>
          <p:cNvSpPr/>
          <p:nvPr/>
        </p:nvSpPr>
        <p:spPr bwMode="auto">
          <a:xfrm>
            <a:off x="607217" y="5980855"/>
            <a:ext cx="15213354" cy="101790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After running the program, you should see the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Hello World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message printed in the terminal.</a:t>
            </a:r>
            <a:endParaRPr lang="en-US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54600CF4-909B-4027-635E-40AC92D7A319}"/>
              </a:ext>
            </a:extLst>
          </p:cNvPr>
          <p:cNvSpPr/>
          <p:nvPr/>
        </p:nvSpPr>
        <p:spPr bwMode="auto">
          <a:xfrm>
            <a:off x="729963" y="5417650"/>
            <a:ext cx="1171792" cy="55060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12230133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2" grpId="0" bldLvl="0" animBg="1"/>
      <p:bldP spid="4" grpId="0" bldLvl="0" animBg="1"/>
      <p:bldP spid="5" grpId="0" bldLvl="0" animBg="1"/>
      <p:bldP spid="7" grpId="0" bldLvl="0" animBg="1"/>
      <p:bldP spid="9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Explanation of First Program in Go</a:t>
            </a:r>
            <a:endParaRPr lang="en-US" dirty="0"/>
          </a:p>
        </p:txBody>
      </p:sp>
      <p:sp>
        <p:nvSpPr>
          <p:cNvPr id="5" name="Rectangle: Rounded Corners 3"/>
          <p:cNvSpPr/>
          <p:nvPr/>
        </p:nvSpPr>
        <p:spPr bwMode="auto">
          <a:xfrm>
            <a:off x="746125" y="2377440"/>
            <a:ext cx="14784705" cy="5612765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Line 1: 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It contains the package main of the program, </a:t>
            </a:r>
            <a:r>
              <a:rPr lang="en-US" sz="240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which has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overall content of the program. It is the initial point to run the program, So it is compulsory to write.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Line 2: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 It contains 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“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”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; it is a preprocessor command which tells the compiler to include the files lying in the package.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Line 3: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The 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main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 function is the beginning of execution of the program.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Line 4: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fmt.Println()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is a standard library function to print something as an output on screen. In this, fmt package has transmitted Println method which is used to display the output.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Comment: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 Compilers ignore the comment entries and does not execute them. Comments can be of single line or multiple lines.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Write first Golang program</a:t>
            </a:r>
          </a:p>
        </p:txBody>
      </p:sp>
    </p:spTree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Go Programming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2. Programming Concepts in 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Control Statements 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04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4</a:t>
              </a:r>
              <a:endParaRPr lang="en-US" altLang="en-IN" sz="27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3899" y="6205940"/>
            <a:ext cx="6493331" cy="8420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192199" y="6387450"/>
            <a:ext cx="6226814" cy="48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4. </a:t>
            </a:r>
            <a:r>
              <a:rPr lang="en-US" sz="2550" b="1" dirty="0">
                <a:solidFill>
                  <a:schemeClr val="bg1"/>
                </a:solidFill>
                <a:sym typeface="+mn-ea"/>
              </a:rPr>
              <a:t>Setting up the Go Environment</a:t>
            </a:r>
            <a:r>
              <a:rPr lang="en-US" sz="2550" b="1" dirty="0">
                <a:solidFill>
                  <a:schemeClr val="bg1"/>
                </a:solidFill>
              </a:rPr>
              <a:t> </a:t>
            </a:r>
            <a:endParaRPr lang="en-IN" sz="2550" b="1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</a:t>
            </a:r>
            <a:r>
              <a:rPr lang="en-US" sz="2550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US" sz="2550" dirty="0">
                <a:solidFill>
                  <a:schemeClr val="bg1"/>
                </a:solidFill>
              </a:rPr>
              <a:t>Introduction to 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Golang Program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Write your first Go program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First Golang Program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First Program in Go</a:t>
            </a:r>
          </a:p>
        </p:txBody>
      </p:sp>
      <p:sp>
        <p:nvSpPr>
          <p:cNvPr id="5" name="Rectangle: Rounded Corners 3">
            <a:extLst>
              <a:ext uri="{FF2B5EF4-FFF2-40B4-BE49-F238E27FC236}">
                <a16:creationId xmlns:a16="http://schemas.microsoft.com/office/drawing/2014/main" id="{1191B07F-CD96-8C28-E891-4B5DD9EB829E}"/>
              </a:ext>
            </a:extLst>
          </p:cNvPr>
          <p:cNvSpPr/>
          <p:nvPr/>
        </p:nvSpPr>
        <p:spPr bwMode="auto">
          <a:xfrm>
            <a:off x="1136342" y="2408792"/>
            <a:ext cx="15147018" cy="2136503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Creating a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Hello World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program in Go is simple.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In Go, a basic program consists of a main function that is executed when you run the program.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Here's a step-by-step guide to creating and running a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Hello World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program in Go:</a:t>
            </a:r>
            <a:endParaRPr lang="en-US" sz="2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7" name="Rectangle: Rounded Corners 3">
            <a:extLst>
              <a:ext uri="{FF2B5EF4-FFF2-40B4-BE49-F238E27FC236}">
                <a16:creationId xmlns:a16="http://schemas.microsoft.com/office/drawing/2014/main" id="{40372330-D256-3940-94FF-A42FD3B98F28}"/>
              </a:ext>
            </a:extLst>
          </p:cNvPr>
          <p:cNvSpPr/>
          <p:nvPr/>
        </p:nvSpPr>
        <p:spPr bwMode="auto">
          <a:xfrm>
            <a:off x="1136342" y="6072010"/>
            <a:ext cx="15147018" cy="213650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First, make sure you have Go installed on your system. If you haven't already installed Go, please follow the installation instructions for your specific operating system from the official Go website: </a:t>
            </a:r>
            <a:r>
              <a:rPr lang="en-US" sz="2400" i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https://golang.org/doc/install</a:t>
            </a:r>
            <a:endParaRPr lang="en-US" sz="2400" i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BD06CC43-406D-4536-8073-E2F8E0D55F66}"/>
              </a:ext>
            </a:extLst>
          </p:cNvPr>
          <p:cNvSpPr/>
          <p:nvPr/>
        </p:nvSpPr>
        <p:spPr bwMode="auto">
          <a:xfrm>
            <a:off x="1317144" y="5521409"/>
            <a:ext cx="1171792" cy="55060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01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7" grpId="0" bldLvl="0" animBg="1"/>
      <p:bldP spid="9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First Program in Go (contd.)</a:t>
            </a:r>
          </a:p>
        </p:txBody>
      </p:sp>
      <p:sp>
        <p:nvSpPr>
          <p:cNvPr id="7" name="Rectangle: Rounded Corners 3">
            <a:extLst>
              <a:ext uri="{FF2B5EF4-FFF2-40B4-BE49-F238E27FC236}">
                <a16:creationId xmlns:a16="http://schemas.microsoft.com/office/drawing/2014/main" id="{B4E486E7-16E6-EAE2-2BE8-1DCB0D8E59A4}"/>
              </a:ext>
            </a:extLst>
          </p:cNvPr>
          <p:cNvSpPr/>
          <p:nvPr/>
        </p:nvSpPr>
        <p:spPr bwMode="auto">
          <a:xfrm>
            <a:off x="931419" y="2843928"/>
            <a:ext cx="15147018" cy="213650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Create a Go File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: Open a text editor or an integrated development environment (IDE) to create a new Go source file with a </a:t>
            </a:r>
            <a:r>
              <a:rPr lang="en-US" sz="2400" i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.go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extension. You can name it something like </a:t>
            </a:r>
            <a:r>
              <a:rPr lang="en-US" sz="2400" b="1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hello.go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.</a:t>
            </a:r>
            <a:endParaRPr lang="en-US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6FD9E08-4063-14A1-B409-E073E813713E}"/>
              </a:ext>
            </a:extLst>
          </p:cNvPr>
          <p:cNvSpPr/>
          <p:nvPr/>
        </p:nvSpPr>
        <p:spPr bwMode="auto">
          <a:xfrm>
            <a:off x="1112221" y="2293327"/>
            <a:ext cx="1171792" cy="55060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02</a:t>
            </a:r>
          </a:p>
        </p:txBody>
      </p:sp>
      <p:sp>
        <p:nvSpPr>
          <p:cNvPr id="5" name="Rectangle: Rounded Corners 3">
            <a:extLst>
              <a:ext uri="{FF2B5EF4-FFF2-40B4-BE49-F238E27FC236}">
                <a16:creationId xmlns:a16="http://schemas.microsoft.com/office/drawing/2014/main" id="{77448E65-37AC-5ED2-4C57-5F3A165C6519}"/>
              </a:ext>
            </a:extLst>
          </p:cNvPr>
          <p:cNvSpPr/>
          <p:nvPr/>
        </p:nvSpPr>
        <p:spPr bwMode="auto">
          <a:xfrm>
            <a:off x="931419" y="6391680"/>
            <a:ext cx="14555324" cy="115574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Write the Hello World Code: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In your </a:t>
            </a:r>
            <a:r>
              <a:rPr lang="en-US" sz="2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hello.go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file, write the following Go code.</a:t>
            </a:r>
            <a:endParaRPr lang="en-US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10" name="Rectangle: Rounded Corners 7">
            <a:extLst>
              <a:ext uri="{FF2B5EF4-FFF2-40B4-BE49-F238E27FC236}">
                <a16:creationId xmlns:a16="http://schemas.microsoft.com/office/drawing/2014/main" id="{178ADD10-86C2-D229-C6AE-67D2D871D118}"/>
              </a:ext>
            </a:extLst>
          </p:cNvPr>
          <p:cNvSpPr/>
          <p:nvPr/>
        </p:nvSpPr>
        <p:spPr bwMode="auto">
          <a:xfrm>
            <a:off x="1112221" y="5841079"/>
            <a:ext cx="1171792" cy="55060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5916972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9" grpId="0" bldLvl="0" animBg="1"/>
      <p:bldP spid="5" grpId="0" bldLvl="0" animBg="1"/>
      <p:bldP spid="10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Program Code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919274" y="2009209"/>
            <a:ext cx="9277011" cy="39126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"fmt";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 main()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fmt.Println("Hello World")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8" name="Rectangle: Rounded Corners 7"/>
          <p:cNvSpPr/>
          <p:nvPr/>
        </p:nvSpPr>
        <p:spPr bwMode="auto">
          <a:xfrm>
            <a:off x="6763654" y="2011777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10" name="Rectangle: Rounded Corners 3">
            <a:extLst>
              <a:ext uri="{FF2B5EF4-FFF2-40B4-BE49-F238E27FC236}">
                <a16:creationId xmlns:a16="http://schemas.microsoft.com/office/drawing/2014/main" id="{C8D274A1-EB11-D04C-4E6F-1704AB6F400A}"/>
              </a:ext>
            </a:extLst>
          </p:cNvPr>
          <p:cNvSpPr/>
          <p:nvPr/>
        </p:nvSpPr>
        <p:spPr bwMode="auto">
          <a:xfrm>
            <a:off x="404018" y="6158764"/>
            <a:ext cx="16345468" cy="326100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package main: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This line specifies that the current file is part of the main package, and it's the entry point for the program.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import "</a:t>
            </a:r>
            <a:r>
              <a:rPr lang="en-US" sz="2400" b="1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fmt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":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This line imports the </a:t>
            </a:r>
            <a:r>
              <a:rPr lang="en-US" sz="2400" b="1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package, which provides functions for formatted I/O, including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+mn-ea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b="1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func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main() { ... }: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This is the main function, which is the entry point for the program. It prints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Hello World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to the standard output using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+mn-ea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.</a:t>
            </a:r>
            <a:endParaRPr lang="en-US" sz="2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9493783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8" grpId="0" bldLvl="0" animBg="1"/>
      <p:bldP spid="10" grpId="0" bldLvl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561</Words>
  <Application>Microsoft Office PowerPoint</Application>
  <PresentationFormat>Custom</PresentationFormat>
  <Paragraphs>60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Calibri</vt:lpstr>
      <vt:lpstr>Consolas</vt:lpstr>
      <vt:lpstr>Arial</vt:lpstr>
      <vt:lpstr>Roboto</vt:lpstr>
      <vt:lpstr>Calibri Light</vt:lpstr>
      <vt:lpstr>Office Theme</vt:lpstr>
      <vt:lpstr>Custom Design</vt:lpstr>
      <vt:lpstr>1_Custom Design</vt:lpstr>
      <vt:lpstr>2_Custom Design</vt:lpstr>
      <vt:lpstr>2_Office Theme</vt:lpstr>
      <vt:lpstr>Programming with Golang</vt:lpstr>
      <vt:lpstr>PowerPoint Presentation</vt:lpstr>
      <vt:lpstr>PowerPoint Presentation</vt:lpstr>
      <vt:lpstr>Topics</vt:lpstr>
      <vt:lpstr>Learning Objectives</vt:lpstr>
      <vt:lpstr>First Golang Program</vt:lpstr>
      <vt:lpstr>Writing First Program in Go</vt:lpstr>
      <vt:lpstr>Writing First Program in Go (contd.)</vt:lpstr>
      <vt:lpstr>First Program Code</vt:lpstr>
      <vt:lpstr>Run the Code</vt:lpstr>
      <vt:lpstr>Explanation of First Program in Go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69</cp:revision>
  <dcterms:created xsi:type="dcterms:W3CDTF">2023-08-03T08:03:00Z</dcterms:created>
  <dcterms:modified xsi:type="dcterms:W3CDTF">2023-10-20T07:42:35Z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8FD7CCFA872443A2BA1479A3CF4514E2</vt:lpwstr>
  </property>
  <property fmtid="{D5CDD505-2E9C-101B-9397-08002B2CF9AE}" pid="3" name="KSOProductBuildVer">
    <vt:lpwstr>1033-11.2.0.11388</vt:lpwstr>
  </property>
</Properties>
</file>

<file path=docProps/thumbnail.jpeg>
</file>